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7" r:id="rId2"/>
    <p:sldId id="519" r:id="rId3"/>
    <p:sldId id="521" r:id="rId4"/>
    <p:sldId id="520" r:id="rId5"/>
    <p:sldId id="524" r:id="rId6"/>
    <p:sldId id="522" r:id="rId7"/>
    <p:sldId id="523" r:id="rId8"/>
    <p:sldId id="25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5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F0925-D724-4CDC-83D5-000A8320B7C6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659D6-2914-46F4-8F4B-93DB0EE5A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3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abcnews4.com/news/local/girls-in-aviation-day-inspires-future-pilots-in-north-charleston-wciv-abc-news-4-charleston-sc-south-carolina-stem-robotics-charleston-flight-school-career-careers" TargetMode="Externa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ED97C70-FD3B-4E86-B097-9CE15521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8" name="Freeform 11">
            <a:extLst>
              <a:ext uri="{FF2B5EF4-FFF2-40B4-BE49-F238E27FC236}">
                <a16:creationId xmlns:a16="http://schemas.microsoft.com/office/drawing/2014/main" id="{01C1ABBF-1FEC-4A49-A551-F27CD44B5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1CA91522-208A-4484-BA4E-719881FA2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Freeform 25">
            <a:extLst>
              <a:ext uri="{FF2B5EF4-FFF2-40B4-BE49-F238E27FC236}">
                <a16:creationId xmlns:a16="http://schemas.microsoft.com/office/drawing/2014/main" id="{2E6EF473-1243-402E-9B74-D2E9354B2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D9A018C6-6DFA-4D3D-9FE6-3FA39DED7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5-Point Star 24">
            <a:extLst>
              <a:ext uri="{FF2B5EF4-FFF2-40B4-BE49-F238E27FC236}">
                <a16:creationId xmlns:a16="http://schemas.microsoft.com/office/drawing/2014/main" id="{BF298784-0DFC-4546-A452-BC3FC830D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D309981-B754-4168-8C9E-894CC416E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47C74A5-2625-4DB6-A341-19E8A9A03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6974"/>
            <a:ext cx="12188952" cy="26010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64C75-035B-5B42-014B-B1F25E4B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47" y="4716401"/>
            <a:ext cx="10805790" cy="107362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000" dirty="0"/>
              <a:t>“GIAD” Girls in aviation day</a:t>
            </a:r>
          </a:p>
        </p:txBody>
      </p:sp>
      <p:sp>
        <p:nvSpPr>
          <p:cNvPr id="32" name="5-Point Star 31">
            <a:extLst>
              <a:ext uri="{FF2B5EF4-FFF2-40B4-BE49-F238E27FC236}">
                <a16:creationId xmlns:a16="http://schemas.microsoft.com/office/drawing/2014/main" id="{08C514A6-ADA6-4AC3-8859-56236B3EC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3408" y="6388943"/>
            <a:ext cx="373049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9A0EA-571F-6B2D-BF59-1CCE18C2E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957" y="5790868"/>
            <a:ext cx="10792448" cy="5625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/>
              <a:t>2025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FA61B5-780E-4549-BF7F-1F72E4BC7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54" y="457201"/>
            <a:ext cx="11261749" cy="3343894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7EF446-A38D-71BA-6DF7-72BD97F087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07" r="-2" b="3680"/>
          <a:stretch>
            <a:fillRect/>
          </a:stretch>
        </p:blipFill>
        <p:spPr>
          <a:xfrm>
            <a:off x="691547" y="691546"/>
            <a:ext cx="10805789" cy="287450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AB99939-53EC-4B1E-9DD0-AF9F0BFE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134" y="4491323"/>
            <a:ext cx="12201086" cy="0"/>
          </a:xfrm>
          <a:prstGeom prst="line">
            <a:avLst/>
          </a:pr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078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08" y="131946"/>
            <a:ext cx="4553034" cy="1826548"/>
          </a:xfrm>
          <a:prstGeom prst="rect">
            <a:avLst/>
          </a:prstGeom>
          <a:effectLst>
            <a:glow rad="139700">
              <a:schemeClr val="bg1">
                <a:alpha val="24000"/>
              </a:schemeClr>
            </a:glow>
          </a:effectLst>
        </p:spPr>
      </p:pic>
      <p:sp>
        <p:nvSpPr>
          <p:cNvPr id="2" name="AutoShape 2" descr="https://photos-4.dropbox.com/t/2/AAAXHd4LbFkGG1sDft-jYLVKkbatPqvKQR3gfOScVFYNoQ/12/110072524/jpeg/32x32/1/_/1/2/WAI%20KENYA%20-%20787%20Dreamliner.JPG/EMer6J0CGM1XIAIoAg/pzjv1PmKT0O3KWj8IFd_OC1bBHAwa9dtRBSTJR_2WkM?size=800x600&amp;size_mode=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photos-4.dropbox.com/t/2/AAAXHd4LbFkGG1sDft-jYLVKkbatPqvKQR3gfOScVFYNoQ/12/110072524/jpeg/32x32/1/_/1/2/WAI%20KENYA%20-%20787%20Dreamliner.JPG/EMer6J0CGM1XIAIoAg/pzjv1PmKT0O3KWj8IFd_OC1bBHAwa9dtRBSTJR_2WkM?size=32x32&amp;size_mode=5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 rot="20094787">
            <a:off x="3880958" y="1812634"/>
            <a:ext cx="4388140" cy="3452707"/>
            <a:chOff x="-195573" y="4594350"/>
            <a:chExt cx="3136885" cy="2352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80" r="71940" b="7575"/>
            <a:stretch/>
          </p:blipFill>
          <p:spPr>
            <a:xfrm>
              <a:off x="-195573" y="4594350"/>
              <a:ext cx="3136885" cy="23526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754265" y="5196640"/>
              <a:ext cx="1282508" cy="44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Sat Sept 20, 2025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60+ Attendees!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DC61EA-5AD8-C40D-0BBC-9EC155AD29D2}"/>
              </a:ext>
            </a:extLst>
          </p:cNvPr>
          <p:cNvSpPr txBox="1"/>
          <p:nvPr/>
        </p:nvSpPr>
        <p:spPr>
          <a:xfrm>
            <a:off x="270588" y="5831633"/>
            <a:ext cx="558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WAI Women in Aviation” Palmetto Pride Chapter of SC “            President : Leslie Lane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57F45-F5A2-080E-20FC-9B444E2C7E2F}"/>
              </a:ext>
            </a:extLst>
          </p:cNvPr>
          <p:cNvSpPr txBox="1"/>
          <p:nvPr/>
        </p:nvSpPr>
        <p:spPr>
          <a:xfrm>
            <a:off x="55184" y="2229869"/>
            <a:ext cx="4058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Stem activities: </a:t>
            </a:r>
          </a:p>
          <a:p>
            <a:r>
              <a:rPr lang="en-US" dirty="0">
                <a:latin typeface="72 Condensed" panose="020B0506030000000003" pitchFamily="34" charset="0"/>
                <a:cs typeface="72 Condensed" panose="020B0506030000000003" pitchFamily="34" charset="0"/>
              </a:rPr>
              <a:t>building robots, electric fans, lava lamps, scavenger hunts, airplanes, and so much more.</a:t>
            </a:r>
          </a:p>
          <a:p>
            <a:r>
              <a:rPr lang="en-US" dirty="0"/>
              <a:t>Vendors:</a:t>
            </a:r>
          </a:p>
          <a:p>
            <a:r>
              <a:rPr lang="en-US" dirty="0">
                <a:latin typeface="72 Condensed" panose="020B0506030000000003" pitchFamily="34" charset="0"/>
                <a:cs typeface="72 Condensed" panose="020B0506030000000003" pitchFamily="34" charset="0"/>
              </a:rPr>
              <a:t>Signature Flight, </a:t>
            </a:r>
            <a:r>
              <a:rPr lang="en-US" dirty="0" err="1">
                <a:latin typeface="72 Condensed" panose="020B0506030000000003" pitchFamily="34" charset="0"/>
                <a:cs typeface="72 Condensed" panose="020B0506030000000003" pitchFamily="34" charset="0"/>
              </a:rPr>
              <a:t>DavisAir</a:t>
            </a:r>
            <a:r>
              <a:rPr lang="en-US" dirty="0">
                <a:latin typeface="72 Condensed" panose="020B0506030000000003" pitchFamily="34" charset="0"/>
                <a:cs typeface="72 Condensed" panose="020B0506030000000003" pitchFamily="34" charset="0"/>
              </a:rPr>
              <a:t>, Colleges, robotics, Girl Scouts, GEM club, local schools, Tuskegee, Blue Ridge Chapter of the Ninety-Nines, CHS Flight school, Comcast and Boeing </a:t>
            </a:r>
            <a:r>
              <a:rPr lang="en-US" dirty="0" err="1">
                <a:latin typeface="72 Condensed" panose="020B0506030000000003" pitchFamily="34" charset="0"/>
                <a:cs typeface="72 Condensed" panose="020B0506030000000003" pitchFamily="34" charset="0"/>
              </a:rPr>
              <a:t>Dreamleaners</a:t>
            </a:r>
            <a:endParaRPr lang="en-US" dirty="0">
              <a:latin typeface="72 Condensed" panose="020B0506030000000003" pitchFamily="34" charset="0"/>
              <a:cs typeface="72 Condensed" panose="020B05060300000000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446599-F1DC-71A2-2797-8F4A4ED1F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937" y="518936"/>
            <a:ext cx="3147333" cy="21566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87C587-4D30-8E6A-16B1-BFB241A51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409" y="3378961"/>
            <a:ext cx="2453853" cy="19051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7886B1-FF52-8A09-4334-FA7971560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4" y="85654"/>
            <a:ext cx="1486520" cy="175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81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5CAA-0AAB-B742-6ECA-FB19964B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ED1ECC-B067-4354-4238-CFB2EB24D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97"/>
            <a:ext cx="2857015" cy="2407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5B8B58-B0FB-659D-DDC2-B185800ED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91" y="2743995"/>
            <a:ext cx="3311748" cy="2715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76688A-817E-3BBA-894B-4CC212CFF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626" y="2923408"/>
            <a:ext cx="4118816" cy="2631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F2B8B2-0037-4DBC-D745-312918DAD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223" y="133574"/>
            <a:ext cx="3788981" cy="26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7F9BC2-6F92-EB87-64B0-1270FB891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663" y="2703817"/>
            <a:ext cx="3199739" cy="28508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05214F-0328-CD5E-D318-178030002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4032" y="194138"/>
            <a:ext cx="2425929" cy="24095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61000A-85FE-4159-85BD-838D00307B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3293" y="194136"/>
            <a:ext cx="2425929" cy="240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36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18A929-900B-4B7E-9A8C-8BCB5AF99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8DD6843-E893-4C9F-9C1F-8FE909BDF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F32B4704-8546-4AB4-85B8-A9C85EA11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66CBD22-E7EA-4C2B-96A1-021D9343A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7FA93B-89A3-43F5-87A5-A5B4E1BB2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DD6A7B6-3808-491D-9EB0-0459CA404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B08EA-02C8-298A-EA28-61AC1CFF7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07" y="1356438"/>
            <a:ext cx="6557897" cy="2885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2A9A7-AE16-0C59-564D-9456B749D8A6}"/>
              </a:ext>
            </a:extLst>
          </p:cNvPr>
          <p:cNvSpPr txBox="1"/>
          <p:nvPr/>
        </p:nvSpPr>
        <p:spPr>
          <a:xfrm>
            <a:off x="8006592" y="2071048"/>
            <a:ext cx="3076090" cy="283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endParaRPr lang="en-US" cap="al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A66BA-6222-25B3-9605-DDFD6E5B75A4}"/>
              </a:ext>
            </a:extLst>
          </p:cNvPr>
          <p:cNvSpPr txBox="1"/>
          <p:nvPr/>
        </p:nvSpPr>
        <p:spPr>
          <a:xfrm>
            <a:off x="301336" y="5808518"/>
            <a:ext cx="427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Ava Lane  10 years old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B6EA3-7D84-623F-F22E-5E933D6704C0}"/>
              </a:ext>
            </a:extLst>
          </p:cNvPr>
          <p:cNvSpPr txBox="1"/>
          <p:nvPr/>
        </p:nvSpPr>
        <p:spPr>
          <a:xfrm>
            <a:off x="750707" y="5141150"/>
            <a:ext cx="10161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1800" u="sng" dirty="0">
                <a:solidFill>
                  <a:srgbClr val="2257A4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hlinkClick r:id="rId5"/>
              </a:rPr>
              <a:t>Girls in Aviation Day inspires future pilots in North Charleston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83BF59-61FE-5CE5-04C7-3FC2E00DB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399" y="438486"/>
            <a:ext cx="2965698" cy="4133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E36D02-4FEA-3AE4-FEBF-EA6FF6933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7553" y="4801243"/>
            <a:ext cx="4557549" cy="78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7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2F46D6-E51A-206A-BC36-92D82095D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0" y="321012"/>
            <a:ext cx="4833373" cy="4980583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14F94-B07F-5C3F-6FBA-32F251C88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501" y="1057154"/>
            <a:ext cx="5295543" cy="3508297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3663C-9138-6DE4-B566-507B773DF220}"/>
              </a:ext>
            </a:extLst>
          </p:cNvPr>
          <p:cNvSpPr txBox="1"/>
          <p:nvPr/>
        </p:nvSpPr>
        <p:spPr>
          <a:xfrm>
            <a:off x="5895833" y="4804012"/>
            <a:ext cx="466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Ava at 10  and 4 years old</a:t>
            </a:r>
          </a:p>
        </p:txBody>
      </p:sp>
    </p:spTree>
    <p:extLst>
      <p:ext uri="{BB962C8B-B14F-4D97-AF65-F5344CB8AC3E}">
        <p14:creationId xmlns:p14="http://schemas.microsoft.com/office/powerpoint/2010/main" val="3525193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AF106A-88AC-278B-94F1-329B6D0630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6" r="-2" b="297"/>
          <a:stretch>
            <a:fillRect/>
          </a:stretch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8C30B1-1A58-7885-244F-210AD59D17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24641"/>
          <a:stretch>
            <a:fillRect/>
          </a:stretch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A71B1-1F2A-50FA-9A52-4CEDEE4E5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3291"/>
          <a:stretch>
            <a:fillRect/>
          </a:stretch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74E37-2C45-90DA-0DB5-5E7E1A13D3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436" r="-1" b="-1"/>
          <a:stretch>
            <a:fillRect/>
          </a:stretch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4C209-CE62-12E3-9481-14508CCE97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2251" b="1"/>
          <a:stretch>
            <a:fillRect/>
          </a:stretch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EFE9E4D-D93B-4B04-A3B5-234F5DBB9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9952B7-0178-69DF-E9EA-ADB1B4872B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3" r="6049" b="1"/>
          <a:stretch>
            <a:fillRect/>
          </a:stretch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293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4514E-C7A7-7850-6AC1-48E3ABED32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41" r="3" b="3"/>
          <a:stretch>
            <a:fillRect/>
          </a:stretch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577C09-D225-3685-916C-EBA53796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59" r="27307" b="2"/>
          <a:stretch>
            <a:fillRect/>
          </a:stretch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6FE722-C878-6E2B-CB3A-CE25014FFF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20671"/>
          <a:stretch>
            <a:fillRect/>
          </a:stretch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84FBF-2F0B-7352-493C-B2E6E79E16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51" r="24976" b="3"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326B27-16AE-4402-BA6F-4A12E1FF97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" b="5523"/>
          <a:stretch>
            <a:fillRect/>
          </a:stretch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6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22691" y="166437"/>
            <a:ext cx="10867118" cy="1151675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+mn-lt"/>
              </a:rPr>
              <a:t>WAI: 2025 Meeting</a:t>
            </a:r>
            <a:endParaRPr lang="en-US" sz="72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 rot="21447356">
            <a:off x="4941020" y="4653306"/>
            <a:ext cx="5167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Bahnschrift" panose="020B0502040204020203" pitchFamily="34" charset="0"/>
              </a:rPr>
              <a:t>For more information: WAI President of SC: Leslie Lane 843-991-9396</a:t>
            </a:r>
            <a:endParaRPr lang="en-US" b="1" dirty="0">
              <a:latin typeface="Bahnschrif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79888"/>
            <a:ext cx="47028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000" dirty="0">
                <a:latin typeface="72 Condensed" panose="020B0506030000000003" pitchFamily="34" charset="0"/>
                <a:cs typeface="72 Condensed" panose="020B0506030000000003" pitchFamily="34" charset="0"/>
              </a:rPr>
              <a:t>Open meeting /minute's/ introduction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000" dirty="0">
                <a:latin typeface="72 Condensed" panose="020B0506030000000003" pitchFamily="34" charset="0"/>
                <a:cs typeface="72 Condensed" panose="020B0506030000000003" pitchFamily="34" charset="0"/>
              </a:rPr>
              <a:t>GIAD 9/20 update data, post-event feedback, vendor updates, pictures “Thank you!”                            Thank you to our vendors.	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000" dirty="0">
                <a:latin typeface="72 Condensed" panose="020B0506030000000003" pitchFamily="34" charset="0"/>
                <a:cs typeface="72 Condensed" panose="020B0506030000000003" pitchFamily="34" charset="0"/>
              </a:rPr>
              <a:t>   Discuss board/open seats.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000" dirty="0">
                <a:latin typeface="72 Condensed" panose="020B0506030000000003" pitchFamily="34" charset="0"/>
                <a:cs typeface="72 Condensed" panose="020B0506030000000003" pitchFamily="34" charset="0"/>
              </a:rPr>
              <a:t>   Review any changes to the Bylaws.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000" dirty="0">
                <a:latin typeface="72 Condensed" panose="020B0506030000000003" pitchFamily="34" charset="0"/>
                <a:cs typeface="72 Condensed" panose="020B0506030000000003" pitchFamily="34" charset="0"/>
              </a:rPr>
              <a:t>   Planning the 2025 calendar – website, social media, building marketing strategy,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000" dirty="0">
                <a:latin typeface="72 Condensed" panose="020B0506030000000003" pitchFamily="34" charset="0"/>
                <a:cs typeface="72 Condensed" panose="020B0506030000000003" pitchFamily="34" charset="0"/>
              </a:rPr>
              <a:t>   Share WAI website and Scholarship information –Deadline all entries and only 3 per             	person due by and no later than Oct. 10, 2025, by 11:50 EST. Answer and discuss Women 	in Aviation resources.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000" dirty="0">
                <a:latin typeface="72 Condensed" panose="020B0506030000000003" pitchFamily="34" charset="0"/>
                <a:cs typeface="72 Condensed" panose="020B0506030000000003" pitchFamily="34" charset="0"/>
              </a:rPr>
              <a:t>   Plan and confirm date of WAI Christmas Party and Setup.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000" dirty="0">
                <a:latin typeface="72 Condensed" panose="020B0506030000000003" pitchFamily="34" charset="0"/>
                <a:cs typeface="72 Condensed" panose="020B0506030000000003" pitchFamily="34" charset="0"/>
              </a:rPr>
              <a:t>   Closing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00" b="1" dirty="0">
              <a:latin typeface="Bahnschrift Ligh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000" b="1" dirty="0">
                <a:latin typeface="Bahnschrift Light" panose="020B0502040204020203" pitchFamily="34" charset="0"/>
              </a:rPr>
              <a:t>Light snacks will be served. </a:t>
            </a:r>
          </a:p>
          <a:p>
            <a:r>
              <a:rPr lang="en-US" sz="1000" b="1" dirty="0">
                <a:latin typeface="Bahnschrift Light" panose="020B0502040204020203" pitchFamily="34" charset="0"/>
              </a:rPr>
              <a:t>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8473" y="1137002"/>
            <a:ext cx="42433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ahnschrift" panose="020B0502040204020203" pitchFamily="34" charset="0"/>
              </a:rPr>
              <a:t>Save the Date:</a:t>
            </a:r>
          </a:p>
          <a:p>
            <a:r>
              <a:rPr lang="en-US" dirty="0">
                <a:latin typeface="Bahnschrift" panose="020B0502040204020203" pitchFamily="34" charset="0"/>
              </a:rPr>
              <a:t>Thurs Oct. 2, 2025</a:t>
            </a:r>
          </a:p>
          <a:p>
            <a:r>
              <a:rPr lang="en-US" dirty="0">
                <a:latin typeface="Bahnschrift" panose="020B0502040204020203" pitchFamily="34" charset="0"/>
              </a:rPr>
              <a:t>4:00 – 6:00 pm</a:t>
            </a:r>
          </a:p>
          <a:p>
            <a:r>
              <a:rPr lang="en-US" dirty="0">
                <a:latin typeface="Bahnschrift" panose="020B0502040204020203" pitchFamily="34" charset="0"/>
              </a:rPr>
              <a:t> </a:t>
            </a:r>
          </a:p>
          <a:p>
            <a:r>
              <a:rPr lang="en-US" b="1" dirty="0">
                <a:latin typeface="Bahnschrift" panose="020B0502040204020203" pitchFamily="34" charset="0"/>
              </a:rPr>
              <a:t>Location:</a:t>
            </a:r>
            <a:endParaRPr lang="en-US" dirty="0">
              <a:latin typeface="Bahnschrift" panose="020B0502040204020203" pitchFamily="34" charset="0"/>
            </a:endParaRPr>
          </a:p>
          <a:p>
            <a:r>
              <a:rPr lang="en-US" dirty="0">
                <a:latin typeface="Bahnschrift" panose="020B0502040204020203" pitchFamily="34" charset="0"/>
              </a:rPr>
              <a:t>Signature Aviation Conference Room</a:t>
            </a:r>
          </a:p>
          <a:p>
            <a:r>
              <a:rPr lang="en-US" dirty="0">
                <a:latin typeface="Bahnschrift" panose="020B0502040204020203" pitchFamily="34" charset="0"/>
              </a:rPr>
              <a:t>5875 S Aviation Ave</a:t>
            </a:r>
          </a:p>
          <a:p>
            <a:r>
              <a:rPr lang="en-US" dirty="0">
                <a:latin typeface="Bahnschrift" panose="020B0502040204020203" pitchFamily="34" charset="0"/>
              </a:rPr>
              <a:t>N Charleston SC 29406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5B9175-3FBE-4584-9275-0F051D1ED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3" y="4919626"/>
            <a:ext cx="1847850" cy="118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8EFA59-07B1-E3E0-2227-6AB701A39336}"/>
              </a:ext>
            </a:extLst>
          </p:cNvPr>
          <p:cNvSpPr txBox="1"/>
          <p:nvPr/>
        </p:nvSpPr>
        <p:spPr>
          <a:xfrm>
            <a:off x="2523742" y="5536332"/>
            <a:ext cx="613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WAI: Women in Aviation has so much to offer, come and join us.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E8326-9BA0-BFFE-043D-D945845A2F7A}"/>
              </a:ext>
            </a:extLst>
          </p:cNvPr>
          <p:cNvSpPr txBox="1"/>
          <p:nvPr/>
        </p:nvSpPr>
        <p:spPr>
          <a:xfrm>
            <a:off x="6717792" y="3429000"/>
            <a:ext cx="37676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606970"/>
                </a:solidFill>
                <a:effectLst/>
                <a:latin typeface="BlackbaudSans"/>
              </a:rPr>
              <a:t>Attend Virtually Zoom meeting:   813 2793 3870 Passcode A1sfSG </a:t>
            </a:r>
          </a:p>
          <a:p>
            <a:r>
              <a:rPr lang="en-US" sz="1050" b="0" i="0" dirty="0">
                <a:solidFill>
                  <a:srgbClr val="606970"/>
                </a:solidFill>
                <a:effectLst/>
                <a:latin typeface="BlackbaudSans"/>
              </a:rPr>
              <a:t>Invite link https://us02web.zoom.us/j/81327933870?pwd=KSHHSEFW8x5aVtDqb93WSqtJjRxhPm.1 Host L </a:t>
            </a:r>
            <a:r>
              <a:rPr lang="en-US" sz="1050" b="0" i="0" dirty="0" err="1">
                <a:solidFill>
                  <a:srgbClr val="606970"/>
                </a:solidFill>
                <a:effectLst/>
                <a:latin typeface="BlackbaudSans"/>
              </a:rPr>
              <a:t>L</a:t>
            </a:r>
            <a:r>
              <a:rPr lang="en-US" sz="1050" b="0" i="0" dirty="0">
                <a:solidFill>
                  <a:srgbClr val="606970"/>
                </a:solidFill>
                <a:effectLst/>
                <a:latin typeface="BlackbaudSans"/>
              </a:rPr>
              <a:t> Participant ID 414955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3A5EC-BEA3-78AC-28FA-D1A832435717}"/>
              </a:ext>
            </a:extLst>
          </p:cNvPr>
          <p:cNvSpPr txBox="1"/>
          <p:nvPr/>
        </p:nvSpPr>
        <p:spPr>
          <a:xfrm>
            <a:off x="97536" y="4126657"/>
            <a:ext cx="3767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Boeing employees please log time in </a:t>
            </a:r>
            <a:r>
              <a:rPr lang="en-US" sz="1000" dirty="0" err="1"/>
              <a:t>YourCause</a:t>
            </a:r>
            <a:r>
              <a:rPr lang="en-US" sz="1000" dirty="0"/>
              <a:t> and donate your time to the cause @WAI Women in Aviation Palmetto Pride Chapter Meeting</a:t>
            </a:r>
          </a:p>
        </p:txBody>
      </p:sp>
    </p:spTree>
    <p:extLst>
      <p:ext uri="{BB962C8B-B14F-4D97-AF65-F5344CB8AC3E}">
        <p14:creationId xmlns:p14="http://schemas.microsoft.com/office/powerpoint/2010/main" val="23933672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1222</TotalTime>
  <Words>356</Words>
  <Application>Microsoft Office PowerPoint</Application>
  <PresentationFormat>Widescreen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72 Condensed</vt:lpstr>
      <vt:lpstr>Aptos</vt:lpstr>
      <vt:lpstr>Arial</vt:lpstr>
      <vt:lpstr>Bahnschrift</vt:lpstr>
      <vt:lpstr>Bahnschrift Light</vt:lpstr>
      <vt:lpstr>BlackbaudSans</vt:lpstr>
      <vt:lpstr>Calibri</vt:lpstr>
      <vt:lpstr>Helvetica</vt:lpstr>
      <vt:lpstr>Impact</vt:lpstr>
      <vt:lpstr>Wingdings</vt:lpstr>
      <vt:lpstr>Main Event</vt:lpstr>
      <vt:lpstr>“GIAD” Girls in aviation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WAI: 2025 Meeting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1ST Time Home Buyers Class</dc:title>
  <dc:creator>Ham Fayall, Tiffania L</dc:creator>
  <cp:lastModifiedBy>Leslie Lane</cp:lastModifiedBy>
  <cp:revision>23</cp:revision>
  <dcterms:created xsi:type="dcterms:W3CDTF">2019-11-26T15:38:13Z</dcterms:created>
  <dcterms:modified xsi:type="dcterms:W3CDTF">2025-09-25T01:26:32Z</dcterms:modified>
</cp:coreProperties>
</file>